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6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09" d="100"/>
          <a:sy n="109" d="100"/>
        </p:scale>
        <p:origin x="-59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EFEA88-E814-6C43-04D3-B571D5452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B40DAAE-4FDC-CC23-DCAC-05B53830E8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B263CDA-87FD-BDB3-ACEA-344E81699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398F-3245-804F-904A-D7A1CD1EAF7C}" type="datetimeFigureOut">
              <a:rPr lang="en-US" smtClean="0"/>
              <a:pPr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1FD073-72F1-BE59-DAD7-CC315B49F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9D52DCF-D838-62DD-DA6B-A61BB3B6A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736FB-9E04-8E43-8A59-39986E4EE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024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F5D6C6-A6BB-5A30-8789-8267E9D48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567EDED-EA76-3406-1713-BB79E7FBBA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0B5CB9D-BB36-454B-6897-81D54A332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398F-3245-804F-904A-D7A1CD1EAF7C}" type="datetimeFigureOut">
              <a:rPr lang="en-US" smtClean="0"/>
              <a:pPr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97CCAD7-F6BD-1FBF-52AB-ABD7A7466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178D1BB-8F70-584A-C16B-639602A15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736FB-9E04-8E43-8A59-39986E4EE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853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77646FC-7A24-7A01-2829-117DE19D41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791F353-1CFA-3F2E-405F-FC00B757E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D9FA12-DBD4-4C2A-4D63-75D7006BC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398F-3245-804F-904A-D7A1CD1EAF7C}" type="datetimeFigureOut">
              <a:rPr lang="en-US" smtClean="0"/>
              <a:pPr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CF90189-6F63-5112-16E5-E344F63B3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122F534-CCBC-03A5-454C-BE6D16302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736FB-9E04-8E43-8A59-39986E4EE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14181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532072-F276-F9A8-8167-9D8989FFD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5392B60-F6AB-5E7F-E25F-7893A3BE1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2BC64F-6ADC-6BCB-8993-5A468012D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398F-3245-804F-904A-D7A1CD1EAF7C}" type="datetimeFigureOut">
              <a:rPr lang="en-US" smtClean="0"/>
              <a:pPr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E860796-101D-4482-96ED-98FD93A5F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8765D33-8D58-017C-224D-B51DFF39E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736FB-9E04-8E43-8A59-39986E4EE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1639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E1AA2D-444D-8263-F123-8FB138EC2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EA74AC6-2BFA-44E0-0AF2-3B115BBA7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6DA0690-D71F-3ED4-CB9A-2030CF4A2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398F-3245-804F-904A-D7A1CD1EAF7C}" type="datetimeFigureOut">
              <a:rPr lang="en-US" smtClean="0"/>
              <a:pPr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2290BC-AFA3-B051-DE04-B61FFFB9D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CCAB1F9-59F9-039F-E4CA-11CAD5BC7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736FB-9E04-8E43-8A59-39986E4EE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597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E4881D-5B6D-F4A5-5828-E81A6BBD4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FE63DC-1D61-F719-16BC-5EF517024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990F77A-5368-B8AA-BF85-C42895D80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CE7D423-ECB7-1E3E-8B42-1EB302002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398F-3245-804F-904A-D7A1CD1EAF7C}" type="datetimeFigureOut">
              <a:rPr lang="en-US" smtClean="0"/>
              <a:pPr/>
              <a:t>5/13/2024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2AC8DDF-AB78-7275-B70C-38171EC2F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ADBB9FE-FF4F-E390-5E41-11531D85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736FB-9E04-8E43-8A59-39986E4EE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8025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6E5E73-4A1E-5DE7-C3D0-A447F3FDE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CE7D214-DD6C-C3B3-4FDF-F3D3F363E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7EB6C37-8C18-71E8-2678-A0DDE843A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6F66AA4-44DD-184A-D013-2CD895E90E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5B5326B-6E33-53F1-904E-1D1D14DBC8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93930AC-5A4C-666D-254B-F9AD07F32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398F-3245-804F-904A-D7A1CD1EAF7C}" type="datetimeFigureOut">
              <a:rPr lang="en-US" smtClean="0"/>
              <a:pPr/>
              <a:t>5/13/2024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8B26E07-844F-10F6-D92D-418B20884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36CD6BA-290E-0FBC-C816-2D8FAD1BE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736FB-9E04-8E43-8A59-39986E4EE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021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1DF269-BCE0-B279-F53B-D1EE62FDC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5692B1A-A695-FFBD-9E40-BCA0FA6C6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398F-3245-804F-904A-D7A1CD1EAF7C}" type="datetimeFigureOut">
              <a:rPr lang="en-US" smtClean="0"/>
              <a:pPr/>
              <a:t>5/13/2024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5003F45-752A-D01A-DB14-16F809EC7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2CF83F1-1923-8247-11F3-030FA9032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736FB-9E04-8E43-8A59-39986E4EE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9953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D6D2EEF-D614-DCB5-7BA2-41986FCF7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398F-3245-804F-904A-D7A1CD1EAF7C}" type="datetimeFigureOut">
              <a:rPr lang="en-US" smtClean="0"/>
              <a:pPr/>
              <a:t>5/13/2024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A26577E-A66E-0487-65BF-AE173C7FB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9AE9287-169D-7B2F-46DA-5DBFA0A23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736FB-9E04-8E43-8A59-39986E4EE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7838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75F0B6-8423-BC2E-0BAC-81DE4B6FD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F2AE92-8370-992D-FCF6-EA9C22B60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0D3DCD7-7C5F-BA6F-7D12-156E81BA32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5192B80-BC9C-9520-5768-C7F5BB23C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398F-3245-804F-904A-D7A1CD1EAF7C}" type="datetimeFigureOut">
              <a:rPr lang="en-US" smtClean="0"/>
              <a:pPr/>
              <a:t>5/13/2024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2B66D6F-FD65-4F64-5AF4-C2BF9A2AA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56D16DB-AF1A-0E6C-DD38-B998D51C5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736FB-9E04-8E43-8A59-39986E4EE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4845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117FDA-07CA-27A1-B40F-09CD5206F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659D646-B2CF-BDB7-F735-D03668EFE6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449D860-3052-2AB8-69FC-054D8A5422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60E2497-6875-27B7-CEFF-7099119A6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7398F-3245-804F-904A-D7A1CD1EAF7C}" type="datetimeFigureOut">
              <a:rPr lang="en-US" smtClean="0"/>
              <a:pPr/>
              <a:t>5/13/2024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FDE15F5-3CE1-C9D4-9C96-250851133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0E89DD4-EE00-0E5D-4FEB-BD63EACE6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736FB-9E04-8E43-8A59-39986E4EE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5358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23087CF-31D0-62C6-758B-AAFD623DB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83A15EB-D32A-843C-C3E0-D7FD0EF9A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638780-AF6F-5E70-93FF-50431580F1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27398F-3245-804F-904A-D7A1CD1EAF7C}" type="datetimeFigureOut">
              <a:rPr lang="en-US" smtClean="0"/>
              <a:pPr/>
              <a:t>5/13/2024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85505AA-C05E-4AC5-CEEB-FA50FB568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13639E4-2CA0-F9A6-68D9-643C0804AC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2736FB-9E04-8E43-8A59-39986E4EEB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8199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E0BFA8-B4D3-5468-901C-A28FB22EC0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Dermoscopy</a:t>
            </a:r>
            <a:r>
              <a:rPr lang="en-US" dirty="0"/>
              <a:t> Case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3DBDD6E-E08C-3F11-16C2-BB2447F8C3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Author: </a:t>
            </a:r>
          </a:p>
        </p:txBody>
      </p:sp>
    </p:spTree>
    <p:extLst>
      <p:ext uri="{BB962C8B-B14F-4D97-AF65-F5344CB8AC3E}">
        <p14:creationId xmlns:p14="http://schemas.microsoft.com/office/powerpoint/2010/main" xmlns="" val="2247489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CC6DD3-234D-7AE0-0789-C637ACC54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learning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8E1876D-9DB6-FC6B-A901-4B278FBC8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150 words maximum:</a:t>
            </a:r>
          </a:p>
          <a:p>
            <a:pPr lvl="1"/>
            <a:r>
              <a:rPr lang="en-US" dirty="0"/>
              <a:t>Consider pitfalls </a:t>
            </a:r>
          </a:p>
          <a:p>
            <a:pPr lvl="1"/>
            <a:r>
              <a:rPr lang="en-US" dirty="0"/>
              <a:t>Consider management recommendations </a:t>
            </a:r>
          </a:p>
          <a:p>
            <a:pPr lvl="1"/>
            <a:r>
              <a:rPr lang="en-US" dirty="0"/>
              <a:t>Anything else thought to </a:t>
            </a:r>
            <a:r>
              <a:rPr lang="en-US"/>
              <a:t>be relevant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1258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3AEDD1-1F88-23D5-2A90-4E5968AE5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946603-C482-DAF0-8864-CB8895028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5 maximum </a:t>
            </a:r>
          </a:p>
        </p:txBody>
      </p:sp>
    </p:spTree>
    <p:extLst>
      <p:ext uri="{BB962C8B-B14F-4D97-AF65-F5344CB8AC3E}">
        <p14:creationId xmlns:p14="http://schemas.microsoft.com/office/powerpoint/2010/main" xmlns="" val="1314520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BSDS Consent Form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Signed BSDS consent </a:t>
            </a:r>
            <a:r>
              <a:rPr lang="en-GB" smtClean="0"/>
              <a:t>form attached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8FFB9D-4210-5723-1022-3268D7521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history of case (max 50 words)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BD7CD9-FF15-6942-0156-B24BA8283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include age and demographics</a:t>
            </a:r>
          </a:p>
        </p:txBody>
      </p:sp>
    </p:spTree>
    <p:extLst>
      <p:ext uri="{BB962C8B-B14F-4D97-AF65-F5344CB8AC3E}">
        <p14:creationId xmlns:p14="http://schemas.microsoft.com/office/powerpoint/2010/main" xmlns="" val="1032375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4AF20E-573E-BC11-9F68-36C9BA941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Images – Macroscopic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F685B7-972D-3B7B-6CDA-AB60C6A7A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Image must be clear and lesion in question easily identified otherwise submission will be rejected</a:t>
            </a:r>
          </a:p>
        </p:txBody>
      </p:sp>
    </p:spTree>
    <p:extLst>
      <p:ext uri="{BB962C8B-B14F-4D97-AF65-F5344CB8AC3E}">
        <p14:creationId xmlns:p14="http://schemas.microsoft.com/office/powerpoint/2010/main" xmlns="" val="3812639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4AF20E-573E-BC11-9F68-36C9BA941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Images – </a:t>
            </a:r>
            <a:r>
              <a:rPr lang="en-US" dirty="0" err="1"/>
              <a:t>Dermoscopic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F685B7-972D-3B7B-6CDA-AB60C6A7A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Image must be clear and lesion in question easily identified otherwise submission will be rejected</a:t>
            </a:r>
          </a:p>
        </p:txBody>
      </p:sp>
    </p:spTree>
    <p:extLst>
      <p:ext uri="{BB962C8B-B14F-4D97-AF65-F5344CB8AC3E}">
        <p14:creationId xmlns:p14="http://schemas.microsoft.com/office/powerpoint/2010/main" xmlns="" val="2789013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441F9E-893A-E0DF-2D6C-DAA3E2185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Differential 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22DD1F-7409-1DE1-2278-0FF9052BB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include all possible differentials, preferably at least 3. </a:t>
            </a:r>
          </a:p>
        </p:txBody>
      </p:sp>
    </p:spTree>
    <p:extLst>
      <p:ext uri="{BB962C8B-B14F-4D97-AF65-F5344CB8AC3E}">
        <p14:creationId xmlns:p14="http://schemas.microsoft.com/office/powerpoint/2010/main" xmlns="" val="38101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E10125-EE4B-BA27-60A3-13577B140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25A353-C0AD-5204-5F24-EFFB71070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was lesion biopsied e.g. punch, curette, excision </a:t>
            </a:r>
          </a:p>
          <a:p>
            <a:r>
              <a:rPr lang="en-US" dirty="0"/>
              <a:t>What was histological diagnosis: (ideally a histological photograph but not mandatory)</a:t>
            </a:r>
          </a:p>
        </p:txBody>
      </p:sp>
    </p:spTree>
    <p:extLst>
      <p:ext uri="{BB962C8B-B14F-4D97-AF65-F5344CB8AC3E}">
        <p14:creationId xmlns:p14="http://schemas.microsoft.com/office/powerpoint/2010/main" xmlns="" val="1290882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E5E46B-9823-EE4E-13BF-0F8ADF040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Images – Macroscopic with annotations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5B3FF5-BAD2-1BF5-3A75-5666E0397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Case revisited with diagnosis now known </a:t>
            </a:r>
          </a:p>
          <a:p>
            <a:r>
              <a:rPr lang="en-US" dirty="0"/>
              <a:t>Images annotated clearly to show macroscopic features of diagnosis (if relevant)</a:t>
            </a:r>
          </a:p>
        </p:txBody>
      </p:sp>
    </p:spTree>
    <p:extLst>
      <p:ext uri="{BB962C8B-B14F-4D97-AF65-F5344CB8AC3E}">
        <p14:creationId xmlns:p14="http://schemas.microsoft.com/office/powerpoint/2010/main" xmlns="" val="948272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E5E46B-9823-EE4E-13BF-0F8ADF040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Images – </a:t>
            </a:r>
            <a:r>
              <a:rPr lang="en-US" dirty="0" err="1"/>
              <a:t>Dermoscopic</a:t>
            </a:r>
            <a:r>
              <a:rPr lang="en-US" dirty="0"/>
              <a:t> with annotations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5B3FF5-BAD2-1BF5-3A75-5666E0397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Case revisited with diagnosis now known </a:t>
            </a:r>
          </a:p>
          <a:p>
            <a:r>
              <a:rPr lang="en-US" dirty="0"/>
              <a:t>Images annotated clearly to show </a:t>
            </a:r>
            <a:r>
              <a:rPr lang="en-US" dirty="0" err="1"/>
              <a:t>dermoscopic</a:t>
            </a:r>
            <a:r>
              <a:rPr lang="en-US" dirty="0"/>
              <a:t> features of diagnosis</a:t>
            </a:r>
          </a:p>
        </p:txBody>
      </p:sp>
    </p:spTree>
    <p:extLst>
      <p:ext uri="{BB962C8B-B14F-4D97-AF65-F5344CB8AC3E}">
        <p14:creationId xmlns:p14="http://schemas.microsoft.com/office/powerpoint/2010/main" xmlns="" val="3496182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B68F3A-8981-2ABB-C03A-6D380E287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summary of diagnosis &amp; or associations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22BF1D6-8C7F-B14E-B619-29F4F6C69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150 words maximum</a:t>
            </a:r>
          </a:p>
        </p:txBody>
      </p:sp>
    </p:spTree>
    <p:extLst>
      <p:ext uri="{BB962C8B-B14F-4D97-AF65-F5344CB8AC3E}">
        <p14:creationId xmlns:p14="http://schemas.microsoft.com/office/powerpoint/2010/main" xmlns="" val="813855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39C46109834F43A796623197A9117D" ma:contentTypeVersion="18" ma:contentTypeDescription="Create a new document." ma:contentTypeScope="" ma:versionID="f081345dd00ad41b608592af12cadaa2">
  <xsd:schema xmlns:xsd="http://www.w3.org/2001/XMLSchema" xmlns:xs="http://www.w3.org/2001/XMLSchema" xmlns:p="http://schemas.microsoft.com/office/2006/metadata/properties" xmlns:ns2="097155b1-ca7f-4261-9ff3-ed786ab1eef4" xmlns:ns3="48e73888-48cf-4ef3-bb38-5924e434e3f5" targetNamespace="http://schemas.microsoft.com/office/2006/metadata/properties" ma:root="true" ma:fieldsID="5e931e991ad6d08bfc2b89db7f797f93" ns2:_="" ns3:_="">
    <xsd:import namespace="097155b1-ca7f-4261-9ff3-ed786ab1eef4"/>
    <xsd:import namespace="48e73888-48cf-4ef3-bb38-5924e434e3f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7155b1-ca7f-4261-9ff3-ed786ab1ee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61096dc-d251-4610-a75c-99b50ae101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e73888-48cf-4ef3-bb38-5924e434e3f5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4a7a522-8d1d-4f0f-aab3-2d86e06deeb8}" ma:internalName="TaxCatchAll" ma:showField="CatchAllData" ma:web="48e73888-48cf-4ef3-bb38-5924e434e3f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6C1082-663A-4163-8459-E880127021FA}"/>
</file>

<file path=customXml/itemProps2.xml><?xml version="1.0" encoding="utf-8"?>
<ds:datastoreItem xmlns:ds="http://schemas.openxmlformats.org/officeDocument/2006/customXml" ds:itemID="{250A2DB1-B159-4889-9CAE-0DC36687294C}"/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176</Words>
  <Application>Microsoft Office PowerPoint</Application>
  <PresentationFormat>Custom</PresentationFormat>
  <Paragraphs>30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Dermoscopy Case</vt:lpstr>
      <vt:lpstr>Brief history of case (max 50 words)</vt:lpstr>
      <vt:lpstr>Images – Macroscopic </vt:lpstr>
      <vt:lpstr>Images – Dermoscopic </vt:lpstr>
      <vt:lpstr>Differential diagnosis</vt:lpstr>
      <vt:lpstr>Management</vt:lpstr>
      <vt:lpstr>Images – Macroscopic with annotations</vt:lpstr>
      <vt:lpstr>Images – Dermoscopic with annotations </vt:lpstr>
      <vt:lpstr>Brief summary of diagnosis &amp; or associations</vt:lpstr>
      <vt:lpstr>Other learning points</vt:lpstr>
      <vt:lpstr>References</vt:lpstr>
      <vt:lpstr>BSDS Consent Form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Dermoscopy Case</dc:title>
  <dc:creator>Richard Barlow</dc:creator>
  <cp:lastModifiedBy>lisa.naysmith</cp:lastModifiedBy>
  <cp:revision>4</cp:revision>
  <dcterms:created xsi:type="dcterms:W3CDTF">2024-05-06T15:55:13Z</dcterms:created>
  <dcterms:modified xsi:type="dcterms:W3CDTF">2024-05-13T09:36:18Z</dcterms:modified>
</cp:coreProperties>
</file>